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0E27-D5B7-4AC2-96A5-F308C9D50EC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C7B9-A6B1-420E-89EE-EA4805A9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6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0E27-D5B7-4AC2-96A5-F308C9D50EC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C7B9-A6B1-420E-89EE-EA4805A9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9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0E27-D5B7-4AC2-96A5-F308C9D50EC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C7B9-A6B1-420E-89EE-EA4805A9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0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0E27-D5B7-4AC2-96A5-F308C9D50EC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C7B9-A6B1-420E-89EE-EA4805A9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1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0E27-D5B7-4AC2-96A5-F308C9D50EC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C7B9-A6B1-420E-89EE-EA4805A9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2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0E27-D5B7-4AC2-96A5-F308C9D50EC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C7B9-A6B1-420E-89EE-EA4805A9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98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0E27-D5B7-4AC2-96A5-F308C9D50EC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C7B9-A6B1-420E-89EE-EA4805A9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8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0E27-D5B7-4AC2-96A5-F308C9D50EC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C7B9-A6B1-420E-89EE-EA4805A9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2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0E27-D5B7-4AC2-96A5-F308C9D50EC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C7B9-A6B1-420E-89EE-EA4805A9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3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0E27-D5B7-4AC2-96A5-F308C9D50EC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C7B9-A6B1-420E-89EE-EA4805A9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73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0E27-D5B7-4AC2-96A5-F308C9D50EC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C7B9-A6B1-420E-89EE-EA4805A9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00E27-D5B7-4AC2-96A5-F308C9D50EC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1C7B9-A6B1-420E-89EE-EA4805A95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lendar-12.com/moon_calendar/2019/march" TargetMode="External"/><Relationship Id="rId7" Type="http://schemas.openxmlformats.org/officeDocument/2006/relationships/hyperlink" Target="https://www.almanac.com/astronomy/moon-rise-and-set/WA/Everett/2019-02-24" TargetMode="External"/><Relationship Id="rId2" Type="http://schemas.openxmlformats.org/officeDocument/2006/relationships/hyperlink" Target="https://www.almanac.com/astronomy/moon/calenda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die.net/moon/" TargetMode="External"/><Relationship Id="rId5" Type="http://schemas.openxmlformats.org/officeDocument/2006/relationships/hyperlink" Target="https://www.spaceweatherlive.com/en/moon-phases-calendar" TargetMode="External"/><Relationship Id="rId4" Type="http://schemas.openxmlformats.org/officeDocument/2006/relationships/hyperlink" Target="https://www.almanac.com/astronomy/moon/calendar/WA/Everett/2019-0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987DE-BB4B-4753-B348-7E95664C6D37}"/>
              </a:ext>
            </a:extLst>
          </p:cNvPr>
          <p:cNvSpPr/>
          <p:nvPr/>
        </p:nvSpPr>
        <p:spPr>
          <a:xfrm>
            <a:off x="0" y="267385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dirty="0"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						Lunar Information_________________</a:t>
            </a:r>
            <a:endParaRPr lang="en-US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2400" dirty="0">
                <a:latin typeface="Comic Sans MS" panose="030F0702030302020204" pitchFamily="66" charset="0"/>
                <a:hlinkClick r:id="rId3"/>
              </a:rPr>
              <a:t>https://www.calendar-12.com/moon_calendar/2019/march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 Moon Calendar, Phases and Percentages</a:t>
            </a:r>
            <a:endParaRPr lang="en-US" sz="2400" dirty="0">
              <a:latin typeface="Comic Sans MS" panose="030F0702030302020204" pitchFamily="66" charset="0"/>
              <a:hlinkClick r:id="rId4"/>
            </a:endParaRPr>
          </a:p>
          <a:p>
            <a:endParaRPr lang="en-US" sz="2400" dirty="0">
              <a:latin typeface="Comic Sans MS" panose="030F0702030302020204" pitchFamily="66" charset="0"/>
              <a:hlinkClick r:id="rId4"/>
            </a:endParaRPr>
          </a:p>
          <a:p>
            <a:r>
              <a:rPr lang="en-US" sz="2400" dirty="0">
                <a:latin typeface="Comic Sans MS" panose="030F0702030302020204" pitchFamily="66" charset="0"/>
                <a:hlinkClick r:id="rId4"/>
              </a:rPr>
              <a:t>https://www.almanac.com/astronomy/moon/calendar/WA/</a:t>
            </a:r>
          </a:p>
          <a:p>
            <a:r>
              <a:rPr lang="en-US" sz="2400" dirty="0">
                <a:latin typeface="Comic Sans MS" panose="030F0702030302020204" pitchFamily="66" charset="0"/>
                <a:hlinkClick r:id="rId4"/>
              </a:rPr>
              <a:t>Everett/2019-02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Farmer’s Almanac Moon Calendar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  <a:hlinkClick r:id="rId5"/>
              </a:rPr>
              <a:t>https://www.spaceweatherlive.com/en/moon-phases-calendar</a:t>
            </a:r>
            <a:r>
              <a:rPr lang="en-US" sz="2400" dirty="0">
                <a:latin typeface="Comic Sans MS" panose="030F0702030302020204" pitchFamily="66" charset="0"/>
              </a:rPr>
              <a:t> moon phase names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  <a:hlinkClick r:id="rId6"/>
              </a:rPr>
              <a:t>https://www.die.net/moon/</a:t>
            </a:r>
            <a:r>
              <a:rPr lang="en-US" sz="2400" dirty="0">
                <a:latin typeface="Comic Sans MS" panose="030F0702030302020204" pitchFamily="66" charset="0"/>
              </a:rPr>
              <a:t> Actual moon phase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  <a:hlinkClick r:id="rId7"/>
              </a:rPr>
              <a:t>https://www.almanac.com/astronomy/moon-rise-and-set/WA/Everett/2019-02-24</a:t>
            </a:r>
            <a:r>
              <a:rPr lang="en-US" sz="2400" dirty="0">
                <a:latin typeface="Comic Sans MS" panose="030F0702030302020204" pitchFamily="66" charset="0"/>
              </a:rPr>
              <a:t> moonrise and set</a:t>
            </a:r>
          </a:p>
        </p:txBody>
      </p:sp>
    </p:spTree>
    <p:extLst>
      <p:ext uri="{BB962C8B-B14F-4D97-AF65-F5344CB8AC3E}">
        <p14:creationId xmlns:p14="http://schemas.microsoft.com/office/powerpoint/2010/main" val="2927194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Johnson</dc:creator>
  <cp:lastModifiedBy>Johnson, Melissa B.</cp:lastModifiedBy>
  <cp:revision>9</cp:revision>
  <dcterms:created xsi:type="dcterms:W3CDTF">2019-02-24T20:08:40Z</dcterms:created>
  <dcterms:modified xsi:type="dcterms:W3CDTF">2019-04-16T15:20:13Z</dcterms:modified>
</cp:coreProperties>
</file>